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8"/>
  </p:notesMasterIdLst>
  <p:sldIdLst>
    <p:sldId id="258" r:id="rId2"/>
    <p:sldId id="270" r:id="rId3"/>
    <p:sldId id="271" r:id="rId4"/>
    <p:sldId id="266" r:id="rId5"/>
    <p:sldId id="272" r:id="rId6"/>
    <p:sldId id="269" r:id="rId7"/>
  </p:sldIdLst>
  <p:sldSz cx="12192000" cy="6858000"/>
  <p:notesSz cx="6858000" cy="9144000"/>
  <p:embeddedFontLst>
    <p:embeddedFont>
      <p:font typeface="맑은 고딕" panose="020B0503020000020004" pitchFamily="50" charset="-127"/>
      <p:regular r:id="rId9"/>
      <p:bold r:id="rId10"/>
    </p:embeddedFont>
    <p:embeddedFont>
      <p:font typeface="a옛날목욕탕L" panose="02020600000000000000" pitchFamily="18" charset="-127"/>
      <p:regular r:id="rId11"/>
    </p:embeddedFont>
    <p:embeddedFont>
      <p:font typeface="Bahnschrift Condensed" panose="020B0502040204020203" pitchFamily="34" charset="0"/>
      <p:regular r:id="rId12"/>
      <p:bold r:id="rId13"/>
    </p:embeddedFont>
    <p:embeddedFont>
      <p:font typeface="-윤고딕350" panose="020B0600000101010101" charset="-127"/>
      <p:regular r:id="rId14"/>
    </p:embeddedFont>
    <p:embeddedFont>
      <p:font typeface="배달의민족 도현" panose="020B0600000101010101" pitchFamily="50" charset="-127"/>
      <p:regular r:id="rId15"/>
    </p:embeddedFont>
    <p:embeddedFont>
      <p:font typeface="조선일보명조" panose="02030304000000000000" pitchFamily="18" charset="-127"/>
      <p:regular r:id="rId16"/>
    </p:embeddedFont>
    <p:embeddedFont>
      <p:font typeface="a옛날목욕탕B" panose="02020600000000000000" pitchFamily="18" charset="-127"/>
      <p:regular r:id="rId17"/>
    </p:embeddedFont>
    <p:embeddedFont>
      <p:font typeface="Arial Narrow" panose="020B0606020202030204" pitchFamily="34" charset="0"/>
      <p:regular r:id="rId18"/>
      <p:bold r:id="rId19"/>
      <p:italic r:id="rId20"/>
      <p:boldItalic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BFBFBF"/>
    <a:srgbClr val="000000"/>
    <a:srgbClr val="7F7F7F"/>
    <a:srgbClr val="D9D9D9"/>
    <a:srgbClr val="767171"/>
    <a:srgbClr val="7C7C7C"/>
    <a:srgbClr val="6F6F6F"/>
    <a:srgbClr val="494949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1B3FE-1CD9-44DA-856F-1BABB2199774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4FB6D-1E47-4023-9C87-A79E2C5D4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833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AA25B32-F57C-426D-8D5F-95D33B316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66975" y="3046412"/>
            <a:ext cx="7258050" cy="766763"/>
          </a:xfrm>
        </p:spPr>
        <p:txBody>
          <a:bodyPr>
            <a:noAutofit/>
          </a:bodyPr>
          <a:lstStyle>
            <a:lvl1pPr marL="0" indent="0" algn="ctr">
              <a:buNone/>
              <a:defRPr sz="5400"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ko-KR" altLang="en-US" dirty="0" err="1"/>
              <a:t>모노톤</a:t>
            </a:r>
            <a:r>
              <a:rPr lang="ko-KR" altLang="en-US" dirty="0"/>
              <a:t> 템플릿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ECC2C759-30E0-4850-90B0-71A0A1D329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4640" y="3811588"/>
            <a:ext cx="3972560" cy="322262"/>
          </a:xfrm>
        </p:spPr>
        <p:txBody>
          <a:bodyPr>
            <a:noAutofit/>
          </a:bodyPr>
          <a:lstStyle>
            <a:lvl1pPr marL="0" indent="0" algn="dist">
              <a:buNone/>
              <a:defRPr sz="18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INTELLIGRAPHIC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34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853A81E-1C30-43B2-8102-A8C9104A49F2}"/>
              </a:ext>
            </a:extLst>
          </p:cNvPr>
          <p:cNvSpPr/>
          <p:nvPr userDrawn="1"/>
        </p:nvSpPr>
        <p:spPr>
          <a:xfrm>
            <a:off x="5273276" y="653892"/>
            <a:ext cx="1645443" cy="7131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4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목차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B3352A-FB30-4C7C-97CD-F0361B5EAA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9510" y="1966370"/>
            <a:ext cx="4752974" cy="45910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marL="514350" indent="-514350" algn="ctr">
              <a:buAutoNum type="arabicPeriod"/>
            </a:pPr>
            <a:r>
              <a:rPr lang="ko-KR" altLang="en-US" sz="2800" dirty="0" err="1"/>
              <a:t>모노톤이란</a:t>
            </a:r>
            <a:r>
              <a:rPr lang="en-US" altLang="ko-KR" sz="2800" dirty="0"/>
              <a:t>?</a:t>
            </a:r>
          </a:p>
          <a:p>
            <a:pPr algn="ctr"/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endParaRPr lang="en-US" altLang="ko-KR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514350" indent="-514350" algn="ctr">
              <a:buAutoNum type="arabicPeriod"/>
            </a:pPr>
            <a:endParaRPr lang="en-US" altLang="ko-KR" dirty="0"/>
          </a:p>
          <a:p>
            <a:pPr algn="ctr"/>
            <a:r>
              <a:rPr lang="en-US" altLang="ko-KR" sz="2800" dirty="0"/>
              <a:t>2. </a:t>
            </a:r>
            <a:r>
              <a:rPr lang="ko-KR" altLang="en-US" sz="2800" dirty="0"/>
              <a:t>그래프와 분석</a:t>
            </a:r>
            <a:endParaRPr lang="en-US" altLang="ko-KR" sz="2800" dirty="0"/>
          </a:p>
          <a:p>
            <a:pPr algn="ctr"/>
            <a:r>
              <a:rPr lang="en-US" altLang="ko-KR" dirty="0"/>
              <a:t> </a:t>
            </a:r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endParaRPr lang="en-US" altLang="ko-KR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dirty="0"/>
          </a:p>
          <a:p>
            <a:pPr algn="ctr"/>
            <a:r>
              <a:rPr lang="en-US" altLang="ko-KR" sz="2800" dirty="0"/>
              <a:t>3. </a:t>
            </a:r>
            <a:r>
              <a:rPr lang="ko-KR" altLang="en-US" sz="2800" dirty="0"/>
              <a:t>결론</a:t>
            </a:r>
            <a:endParaRPr lang="en-US" altLang="ko-KR" sz="2800" dirty="0"/>
          </a:p>
          <a:p>
            <a:pPr algn="ctr"/>
            <a:r>
              <a:rPr lang="en-US" altLang="ko-KR" dirty="0"/>
              <a:t> </a:t>
            </a:r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endParaRPr lang="en-US" altLang="ko-KR" dirty="0"/>
          </a:p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7798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045CA4-2B1D-43A5-9335-BF513DD551C6}"/>
              </a:ext>
            </a:extLst>
          </p:cNvPr>
          <p:cNvSpPr/>
          <p:nvPr userDrawn="1"/>
        </p:nvSpPr>
        <p:spPr>
          <a:xfrm>
            <a:off x="0" y="380473"/>
            <a:ext cx="172720" cy="8008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 sz="4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7939F07-3AB7-4562-AB03-F71D877011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720" y="380472"/>
            <a:ext cx="2580640" cy="45751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7ED51454-6FB7-4FDA-8CFF-96B1F41D7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>
            <a:lvl1pPr marL="0" indent="0" algn="dist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50321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3CB1D13-ABD2-4AC5-8767-1A565C475291}"/>
              </a:ext>
            </a:extLst>
          </p:cNvPr>
          <p:cNvSpPr/>
          <p:nvPr userDrawn="1"/>
        </p:nvSpPr>
        <p:spPr>
          <a:xfrm>
            <a:off x="0" y="380473"/>
            <a:ext cx="172720" cy="8008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 sz="4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863296FB-5A90-4889-8F58-9BB1F5CD77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720" y="380472"/>
            <a:ext cx="2580640" cy="45751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4A5A4CF-E778-456D-A483-AE1EE4C919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>
            <a:lvl1pPr marL="0" indent="0" algn="dist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0B0FA120-38A5-4CF7-961C-EB3E69DA7E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34417" y="1631201"/>
            <a:ext cx="3722687" cy="458440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BE2F371B-C3DC-460E-81FE-C039EFFD3A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1274" y="1607851"/>
            <a:ext cx="3722687" cy="649212"/>
          </a:xfrm>
        </p:spPr>
        <p:txBody>
          <a:bodyPr>
            <a:noAutofit/>
          </a:bodyPr>
          <a:lstStyle>
            <a:lvl1pPr marL="0" indent="0">
              <a:buNone/>
              <a:defRPr sz="4000"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Monotone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31A06AC6-7028-45B7-B1EC-9051A6DB2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61275" y="2257063"/>
            <a:ext cx="3722686" cy="3958542"/>
          </a:xfrm>
        </p:spPr>
        <p:txBody>
          <a:bodyPr>
            <a:noAutofit/>
          </a:bodyPr>
          <a:lstStyle>
            <a:lvl1pPr marL="0" indent="0">
              <a:buNone/>
              <a:defRPr lang="en-US" altLang="ko-KR" sz="1800" b="0" i="0" smtClean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Lorem ipsum dolor sit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consectetur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adipiscing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elit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sed do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eiusmod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tempor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incididunt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labore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et dolore magna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aliqua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</a:p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Ut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enim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ad minim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veniam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quis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nostrud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exercitation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ullamco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laboris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nisi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aliquip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ex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commodo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consequat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 </a:t>
            </a:r>
          </a:p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Duis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aute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irure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dolor in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reprehenderit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in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voluptate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velit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esse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cillum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dolore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eu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fugiat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nulla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pariatur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95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88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51F22E-A068-4097-B5CF-F4D58F08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30AA50-63AA-48E8-A98C-37443DB6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D28372-B96B-48CA-BF50-75B850D2A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2FDB-DD2C-48FF-AF67-9AEE53B60BE9}" type="datetimeFigureOut">
              <a:rPr lang="ko-KR" altLang="en-US" smtClean="0"/>
              <a:t>2021-11-14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800AE2-C750-4A49-9354-D6531E7B8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9015C-0A63-4C21-A735-B973B4D7C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B2C4F-A823-4772-A50B-89705F95F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78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6142" y="1796144"/>
            <a:ext cx="10760528" cy="4572000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526" y="982341"/>
            <a:ext cx="7258050" cy="1151618"/>
          </a:xfrm>
        </p:spPr>
        <p:txBody>
          <a:bodyPr/>
          <a:lstStyle/>
          <a:p>
            <a:r>
              <a:rPr lang="ko-KR" altLang="en-US" b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성적관리프로그램</a:t>
            </a:r>
            <a:endParaRPr lang="ko-KR" altLang="en-US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6142" y="1002465"/>
            <a:ext cx="199251" cy="685450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02541" y="2133959"/>
            <a:ext cx="1092925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회원가입 </a:t>
            </a:r>
            <a:r>
              <a:rPr lang="en-US" altLang="ko-KR" sz="3200" dirty="0" smtClean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/ </a:t>
            </a:r>
            <a:r>
              <a:rPr lang="ko-KR" altLang="en-US" sz="3200" dirty="0" smtClean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로그인 </a:t>
            </a:r>
            <a:r>
              <a:rPr lang="en-US" altLang="ko-KR" sz="3200" dirty="0" smtClean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-&gt; </a:t>
            </a:r>
            <a:r>
              <a:rPr lang="ko-KR" altLang="en-US" sz="3200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학생정보입력 </a:t>
            </a:r>
            <a:endParaRPr lang="en-US" altLang="ko-KR" sz="3200" dirty="0" smtClean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3200" dirty="0" smtClean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			</a:t>
            </a:r>
            <a:r>
              <a:rPr lang="ko-KR" altLang="en-US" sz="3200" dirty="0" smtClean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학생성적입력</a:t>
            </a:r>
            <a:endParaRPr lang="en-US" altLang="ko-KR" sz="3200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3200" dirty="0" smtClean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		  </a:t>
            </a:r>
            <a:r>
              <a:rPr lang="ko-KR" altLang="en-US" sz="3200" dirty="0" err="1" smtClean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학생목록</a:t>
            </a:r>
            <a:endParaRPr lang="en-US" altLang="ko-KR" sz="3200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3200" dirty="0" smtClean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		         </a:t>
            </a:r>
            <a:r>
              <a:rPr lang="ko-KR" altLang="en-US" sz="3200" dirty="0" smtClean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학생 </a:t>
            </a:r>
            <a:r>
              <a:rPr lang="ko-KR" altLang="en-US" sz="3200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상세 조회</a:t>
            </a:r>
            <a:endParaRPr lang="en-US" altLang="ko-KR" sz="3200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3200" dirty="0" smtClean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		     	 </a:t>
            </a:r>
            <a:r>
              <a:rPr lang="ko-KR" altLang="en-US" sz="3200" dirty="0" smtClean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학생 </a:t>
            </a:r>
            <a:r>
              <a:rPr lang="ko-KR" altLang="en-US" sz="3200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정보 수정</a:t>
            </a:r>
            <a:endParaRPr lang="en-US" altLang="ko-KR" sz="3200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3200" dirty="0" smtClean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		      </a:t>
            </a:r>
            <a:r>
              <a:rPr lang="ko-KR" altLang="en-US" sz="3200" dirty="0" smtClean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학생정보삭제</a:t>
            </a:r>
            <a:endParaRPr lang="en-US" altLang="ko-KR" sz="3200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3200" dirty="0" smtClean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		       </a:t>
            </a:r>
            <a:r>
              <a:rPr lang="ko-KR" altLang="en-US" sz="3200" dirty="0" smtClean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선생님 </a:t>
            </a:r>
            <a:r>
              <a:rPr lang="ko-KR" altLang="en-US" sz="3200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코멘트 </a:t>
            </a:r>
          </a:p>
          <a:p>
            <a:pPr lvl="0" algn="ctr"/>
            <a:endParaRPr lang="en-US" altLang="ko-KR" sz="3200" dirty="0" smtClean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81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9B7616-619C-4509-89D4-E70EE2FB315A}"/>
              </a:ext>
            </a:extLst>
          </p:cNvPr>
          <p:cNvSpPr txBox="1"/>
          <p:nvPr/>
        </p:nvSpPr>
        <p:spPr>
          <a:xfrm>
            <a:off x="548315" y="381598"/>
            <a:ext cx="417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화면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987" y="1313908"/>
            <a:ext cx="6116203" cy="534828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49064" y="285854"/>
            <a:ext cx="199251" cy="685450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B7616-619C-4509-89D4-E70EE2FB315A}"/>
              </a:ext>
            </a:extLst>
          </p:cNvPr>
          <p:cNvSpPr txBox="1"/>
          <p:nvPr/>
        </p:nvSpPr>
        <p:spPr>
          <a:xfrm>
            <a:off x="1429025" y="4813380"/>
            <a:ext cx="417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1 -&gt;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B7616-619C-4509-89D4-E70EE2FB315A}"/>
              </a:ext>
            </a:extLst>
          </p:cNvPr>
          <p:cNvSpPr txBox="1"/>
          <p:nvPr/>
        </p:nvSpPr>
        <p:spPr>
          <a:xfrm>
            <a:off x="1276626" y="2070497"/>
            <a:ext cx="417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-&gt;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B7616-619C-4509-89D4-E70EE2FB315A}"/>
              </a:ext>
            </a:extLst>
          </p:cNvPr>
          <p:cNvSpPr txBox="1"/>
          <p:nvPr/>
        </p:nvSpPr>
        <p:spPr>
          <a:xfrm>
            <a:off x="1429025" y="3562592"/>
            <a:ext cx="417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-&gt;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회원목록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43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9B7616-619C-4509-89D4-E70EE2FB315A}"/>
              </a:ext>
            </a:extLst>
          </p:cNvPr>
          <p:cNvSpPr txBox="1"/>
          <p:nvPr/>
        </p:nvSpPr>
        <p:spPr>
          <a:xfrm>
            <a:off x="548315" y="381598"/>
            <a:ext cx="417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학생정보입력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9064" y="285854"/>
            <a:ext cx="199251" cy="685450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909" y="966373"/>
            <a:ext cx="5188552" cy="5195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9B7616-619C-4509-89D4-E70EE2FB315A}"/>
              </a:ext>
            </a:extLst>
          </p:cNvPr>
          <p:cNvSpPr txBox="1"/>
          <p:nvPr/>
        </p:nvSpPr>
        <p:spPr>
          <a:xfrm>
            <a:off x="548315" y="1720068"/>
            <a:ext cx="417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1 -&gt;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학생정보입력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9B7616-619C-4509-89D4-E70EE2FB315A}"/>
              </a:ext>
            </a:extLst>
          </p:cNvPr>
          <p:cNvSpPr txBox="1"/>
          <p:nvPr/>
        </p:nvSpPr>
        <p:spPr>
          <a:xfrm>
            <a:off x="548315" y="3215286"/>
            <a:ext cx="417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학생성적입력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B7616-619C-4509-89D4-E70EE2FB315A}"/>
              </a:ext>
            </a:extLst>
          </p:cNvPr>
          <p:cNvSpPr txBox="1"/>
          <p:nvPr/>
        </p:nvSpPr>
        <p:spPr>
          <a:xfrm>
            <a:off x="448689" y="4911565"/>
            <a:ext cx="4175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3 -&gt;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학년별 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총 학생 목록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10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9B7616-619C-4509-89D4-E70EE2FB315A}"/>
              </a:ext>
            </a:extLst>
          </p:cNvPr>
          <p:cNvSpPr txBox="1"/>
          <p:nvPr/>
        </p:nvSpPr>
        <p:spPr>
          <a:xfrm>
            <a:off x="548315" y="381598"/>
            <a:ext cx="417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학생정보입력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9064" y="285854"/>
            <a:ext cx="199251" cy="685450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9B7616-619C-4509-89D4-E70EE2FB315A}"/>
              </a:ext>
            </a:extLst>
          </p:cNvPr>
          <p:cNvSpPr txBox="1"/>
          <p:nvPr/>
        </p:nvSpPr>
        <p:spPr>
          <a:xfrm>
            <a:off x="548315" y="1720068"/>
            <a:ext cx="417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-&gt;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학생 상세 조회 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9B7616-619C-4509-89D4-E70EE2FB315A}"/>
              </a:ext>
            </a:extLst>
          </p:cNvPr>
          <p:cNvSpPr txBox="1"/>
          <p:nvPr/>
        </p:nvSpPr>
        <p:spPr>
          <a:xfrm>
            <a:off x="548315" y="3215286"/>
            <a:ext cx="417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5 -&gt;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학생 정보 수정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B7616-619C-4509-89D4-E70EE2FB315A}"/>
              </a:ext>
            </a:extLst>
          </p:cNvPr>
          <p:cNvSpPr txBox="1"/>
          <p:nvPr/>
        </p:nvSpPr>
        <p:spPr>
          <a:xfrm>
            <a:off x="548315" y="4911565"/>
            <a:ext cx="417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-&gt;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학생 정보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602" y="729077"/>
            <a:ext cx="5430285" cy="588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8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9B7616-619C-4509-89D4-E70EE2FB315A}"/>
              </a:ext>
            </a:extLst>
          </p:cNvPr>
          <p:cNvSpPr txBox="1"/>
          <p:nvPr/>
        </p:nvSpPr>
        <p:spPr>
          <a:xfrm>
            <a:off x="548315" y="381598"/>
            <a:ext cx="417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학생정보입력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9064" y="285854"/>
            <a:ext cx="199251" cy="685450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9B7616-619C-4509-89D4-E70EE2FB315A}"/>
              </a:ext>
            </a:extLst>
          </p:cNvPr>
          <p:cNvSpPr txBox="1"/>
          <p:nvPr/>
        </p:nvSpPr>
        <p:spPr>
          <a:xfrm>
            <a:off x="1356698" y="1757006"/>
            <a:ext cx="417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7 -&gt;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코멘트 입력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9B7616-619C-4509-89D4-E70EE2FB315A}"/>
              </a:ext>
            </a:extLst>
          </p:cNvPr>
          <p:cNvSpPr txBox="1"/>
          <p:nvPr/>
        </p:nvSpPr>
        <p:spPr>
          <a:xfrm>
            <a:off x="1131411" y="4301964"/>
            <a:ext cx="4175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[4]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학생 상세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조회시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코멘트 확인 가능 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171" y="1263512"/>
            <a:ext cx="4561853" cy="496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4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269" y="5909641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참고</a:t>
            </a:r>
            <a:r>
              <a:rPr lang="en-US" altLang="ko-KR" dirty="0" smtClean="0">
                <a:latin typeface="Arial Narrow" panose="020B0606020202030204" pitchFamily="34" charset="0"/>
              </a:rPr>
              <a:t>  </a:t>
            </a:r>
            <a:r>
              <a:rPr lang="ko-KR" altLang="en-US" dirty="0" err="1" smtClean="0">
                <a:latin typeface="Arial Narrow" panose="020B0606020202030204" pitchFamily="34" charset="0"/>
              </a:rPr>
              <a:t>구글링</a:t>
            </a:r>
            <a:endParaRPr lang="ko-KR" altLang="en-US" dirty="0">
              <a:latin typeface="Arial Narrow" panose="020B060602020203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911628" y="-2053424"/>
            <a:ext cx="712644" cy="321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300" dirty="0" smtClean="0">
                <a:solidFill>
                  <a:schemeClr val="bg1">
                    <a:lumMod val="6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조선일보명조" panose="02030304000000000000" pitchFamily="18" charset="-127"/>
              </a:rPr>
              <a:t>    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079478" y="1896003"/>
            <a:ext cx="4602480" cy="457517"/>
          </a:xfrm>
        </p:spPr>
        <p:txBody>
          <a:bodyPr>
            <a:noAutofit/>
          </a:bodyPr>
          <a:lstStyle/>
          <a:p>
            <a:r>
              <a:rPr lang="ko-KR" altLang="en-US" sz="6600" dirty="0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감사합니다</a:t>
            </a:r>
            <a:endParaRPr lang="ko-KR" altLang="en-US" sz="66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71209" y="1022387"/>
            <a:ext cx="2286000" cy="266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700" dirty="0">
                <a:solidFill>
                  <a:schemeClr val="bg1">
                    <a:lumMod val="65000"/>
                  </a:schemeClr>
                </a:solidFill>
                <a:latin typeface="Bahnschrift Condensed" panose="020B0502040204020203" pitchFamily="34" charset="0"/>
                <a:ea typeface="a옛날목욕탕B" panose="02020600000000000000" pitchFamily="18" charset="-127"/>
              </a:rPr>
              <a:t>[</a:t>
            </a:r>
            <a:endParaRPr lang="en-US" altLang="ko-KR" sz="16700" dirty="0" smtClean="0">
              <a:solidFill>
                <a:schemeClr val="bg1">
                  <a:lumMod val="65000"/>
                </a:schemeClr>
              </a:solidFill>
              <a:latin typeface="Bahnschrift Condensed" panose="020B0502040204020203" pitchFamily="34" charset="0"/>
              <a:ea typeface="a옛날목욕탕B" panose="02020600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681958" y="1022387"/>
            <a:ext cx="10978243" cy="266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700" dirty="0" smtClean="0">
                <a:solidFill>
                  <a:schemeClr val="bg1">
                    <a:lumMod val="65000"/>
                  </a:schemeClr>
                </a:solidFill>
                <a:latin typeface="Bahnschrift Condensed" panose="020B0502040204020203" pitchFamily="34" charset="0"/>
                <a:ea typeface="a옛날목욕탕B" panose="02020600000000000000" pitchFamily="18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6383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2086</TotalTime>
  <Words>68</Words>
  <Application>Microsoft Office PowerPoint</Application>
  <PresentationFormat>와이드스크린</PresentationFormat>
  <Paragraphs>30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21" baseType="lpstr">
      <vt:lpstr>-윤고딕320</vt:lpstr>
      <vt:lpstr>Open Sans</vt:lpstr>
      <vt:lpstr>맑은 고딕</vt:lpstr>
      <vt:lpstr>a옛날목욕탕L</vt:lpstr>
      <vt:lpstr>-윤고딕340</vt:lpstr>
      <vt:lpstr>Bahnschrift Condensed</vt:lpstr>
      <vt:lpstr>Arial</vt:lpstr>
      <vt:lpstr>-윤고딕350</vt:lpstr>
      <vt:lpstr>-윤고딕310</vt:lpstr>
      <vt:lpstr>배달의민족 도현</vt:lpstr>
      <vt:lpstr>-윤고딕330</vt:lpstr>
      <vt:lpstr>조선일보명조</vt:lpstr>
      <vt:lpstr>a옛날목욕탕B</vt:lpstr>
      <vt:lpstr>Arial Narrow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박희규</dc:creator>
  <cp:lastModifiedBy>문 동희</cp:lastModifiedBy>
  <cp:revision>70</cp:revision>
  <dcterms:created xsi:type="dcterms:W3CDTF">2018-09-18T07:49:43Z</dcterms:created>
  <dcterms:modified xsi:type="dcterms:W3CDTF">2021-11-14T14:02:58Z</dcterms:modified>
</cp:coreProperties>
</file>